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archery.sport/rulebook/article/3564" TargetMode="External"/><Relationship Id="rId2" Type="http://schemas.openxmlformats.org/officeDocument/2006/relationships/hyperlink" Target="https://www.youtube.com/watch?v=UgS6bDCyr_s" TargetMode="External"/><Relationship Id="rId1" Type="http://schemas.openxmlformats.org/officeDocument/2006/relationships/hyperlink" Target="https://www.youtube.com/watch?v=DqTFoY_7Ib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archery.sport/rulebook/article/3564" TargetMode="External"/><Relationship Id="rId2" Type="http://schemas.openxmlformats.org/officeDocument/2006/relationships/hyperlink" Target="https://www.youtube.com/watch?v=UgS6bDCyr_s" TargetMode="External"/><Relationship Id="rId1" Type="http://schemas.openxmlformats.org/officeDocument/2006/relationships/hyperlink" Target="https://www.youtube.com/watch?v=DqTFoY_7Ib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2A2DB-DF16-4062-BE9D-7F42CA2E12C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C5A414-6321-4625-8CD1-7740C048EF92}">
      <dgm:prSet/>
      <dgm:spPr/>
      <dgm:t>
        <a:bodyPr/>
        <a:lstStyle/>
        <a:p>
          <a:r>
            <a:rPr lang="en-US"/>
            <a:t>Check</a:t>
          </a:r>
        </a:p>
      </dgm:t>
    </dgm:pt>
    <dgm:pt modelId="{85E37DDD-7C54-4AD2-93B8-560484D53025}" type="parTrans" cxnId="{39CB5104-D6C2-4160-A3D8-DCDA6770B453}">
      <dgm:prSet/>
      <dgm:spPr/>
      <dgm:t>
        <a:bodyPr/>
        <a:lstStyle/>
        <a:p>
          <a:endParaRPr lang="en-US"/>
        </a:p>
      </dgm:t>
    </dgm:pt>
    <dgm:pt modelId="{F669EC79-2D76-40BA-9614-9525B10CF780}" type="sibTrans" cxnId="{39CB5104-D6C2-4160-A3D8-DCDA6770B453}">
      <dgm:prSet/>
      <dgm:spPr/>
      <dgm:t>
        <a:bodyPr/>
        <a:lstStyle/>
        <a:p>
          <a:endParaRPr lang="en-US"/>
        </a:p>
      </dgm:t>
    </dgm:pt>
    <dgm:pt modelId="{A02133AB-A13C-4017-85A5-62713A9771E3}">
      <dgm:prSet/>
      <dgm:spPr/>
      <dgm:t>
        <a:bodyPr/>
        <a:lstStyle/>
        <a:p>
          <a:r>
            <a:rPr lang="en-US"/>
            <a:t>Check the course – that means walking it and measuring the loops.</a:t>
          </a:r>
        </a:p>
      </dgm:t>
    </dgm:pt>
    <dgm:pt modelId="{050CADFA-022C-42CE-9D3C-B308560B89DD}" type="parTrans" cxnId="{40B024EF-CAF7-42C4-A8AA-32688572028F}">
      <dgm:prSet/>
      <dgm:spPr/>
      <dgm:t>
        <a:bodyPr/>
        <a:lstStyle/>
        <a:p>
          <a:endParaRPr lang="en-US"/>
        </a:p>
      </dgm:t>
    </dgm:pt>
    <dgm:pt modelId="{C6C08D0F-1754-451A-92D8-5C473CBE956E}" type="sibTrans" cxnId="{40B024EF-CAF7-42C4-A8AA-32688572028F}">
      <dgm:prSet/>
      <dgm:spPr/>
      <dgm:t>
        <a:bodyPr/>
        <a:lstStyle/>
        <a:p>
          <a:endParaRPr lang="en-US"/>
        </a:p>
      </dgm:t>
    </dgm:pt>
    <dgm:pt modelId="{E0898D21-22B4-46A9-991E-B3EDC25C8E2C}">
      <dgm:prSet/>
      <dgm:spPr/>
      <dgm:t>
        <a:bodyPr/>
        <a:lstStyle/>
        <a:p>
          <a:r>
            <a:rPr lang="en-US"/>
            <a:t>Check</a:t>
          </a:r>
        </a:p>
      </dgm:t>
    </dgm:pt>
    <dgm:pt modelId="{666032AF-737B-4814-9F5A-C804B72FD42F}" type="parTrans" cxnId="{21C04179-DEF5-4664-ADA2-BFB6BDAA20E9}">
      <dgm:prSet/>
      <dgm:spPr/>
      <dgm:t>
        <a:bodyPr/>
        <a:lstStyle/>
        <a:p>
          <a:endParaRPr lang="en-US"/>
        </a:p>
      </dgm:t>
    </dgm:pt>
    <dgm:pt modelId="{60F0418F-383E-4863-A838-66094B8E6CEC}" type="sibTrans" cxnId="{21C04179-DEF5-4664-ADA2-BFB6BDAA20E9}">
      <dgm:prSet/>
      <dgm:spPr/>
      <dgm:t>
        <a:bodyPr/>
        <a:lstStyle/>
        <a:p>
          <a:endParaRPr lang="en-US"/>
        </a:p>
      </dgm:t>
    </dgm:pt>
    <dgm:pt modelId="{175A0479-9F3D-4B61-BF41-28750E01BAAC}">
      <dgm:prSet/>
      <dgm:spPr/>
      <dgm:t>
        <a:bodyPr/>
        <a:lstStyle/>
        <a:p>
          <a:r>
            <a:rPr lang="en-US"/>
            <a:t>Check the shooting range </a:t>
          </a:r>
        </a:p>
      </dgm:t>
    </dgm:pt>
    <dgm:pt modelId="{4C4B1635-712F-4F0F-9053-E186237BC036}" type="parTrans" cxnId="{D4EAC4FE-5FAB-484D-A98A-BA4D382F7D6C}">
      <dgm:prSet/>
      <dgm:spPr/>
      <dgm:t>
        <a:bodyPr/>
        <a:lstStyle/>
        <a:p>
          <a:endParaRPr lang="en-US"/>
        </a:p>
      </dgm:t>
    </dgm:pt>
    <dgm:pt modelId="{E3B3F43E-D643-4812-9CA8-F5F5AA6D0862}" type="sibTrans" cxnId="{D4EAC4FE-5FAB-484D-A98A-BA4D382F7D6C}">
      <dgm:prSet/>
      <dgm:spPr/>
      <dgm:t>
        <a:bodyPr/>
        <a:lstStyle/>
        <a:p>
          <a:endParaRPr lang="en-US"/>
        </a:p>
      </dgm:t>
    </dgm:pt>
    <dgm:pt modelId="{F1F17E4D-C2C6-4B38-8803-BD07B0B3BE1F}">
      <dgm:prSet/>
      <dgm:spPr/>
      <dgm:t>
        <a:bodyPr/>
        <a:lstStyle/>
        <a:p>
          <a:r>
            <a:rPr lang="en-US"/>
            <a:t>Check</a:t>
          </a:r>
        </a:p>
      </dgm:t>
    </dgm:pt>
    <dgm:pt modelId="{50365300-8EE3-4B17-AB38-FFA996545036}" type="parTrans" cxnId="{8956EA5A-6790-4A5D-B2EE-AC6859C95665}">
      <dgm:prSet/>
      <dgm:spPr/>
      <dgm:t>
        <a:bodyPr/>
        <a:lstStyle/>
        <a:p>
          <a:endParaRPr lang="en-US"/>
        </a:p>
      </dgm:t>
    </dgm:pt>
    <dgm:pt modelId="{B96FEA54-729E-4854-AFC8-CC2AE9D39D77}" type="sibTrans" cxnId="{8956EA5A-6790-4A5D-B2EE-AC6859C95665}">
      <dgm:prSet/>
      <dgm:spPr/>
      <dgm:t>
        <a:bodyPr/>
        <a:lstStyle/>
        <a:p>
          <a:endParaRPr lang="en-US"/>
        </a:p>
      </dgm:t>
    </dgm:pt>
    <dgm:pt modelId="{C54E7621-B91C-426F-A9DA-079657FF0971}">
      <dgm:prSet/>
      <dgm:spPr/>
      <dgm:t>
        <a:bodyPr/>
        <a:lstStyle/>
        <a:p>
          <a:r>
            <a:rPr lang="en-US"/>
            <a:t>Check the target for size</a:t>
          </a:r>
        </a:p>
      </dgm:t>
    </dgm:pt>
    <dgm:pt modelId="{2BDF4798-25C8-456E-BE6B-6A0CBC304E8A}" type="parTrans" cxnId="{925274AE-6E91-4C41-9C82-F9C21E670E51}">
      <dgm:prSet/>
      <dgm:spPr/>
      <dgm:t>
        <a:bodyPr/>
        <a:lstStyle/>
        <a:p>
          <a:endParaRPr lang="en-US"/>
        </a:p>
      </dgm:t>
    </dgm:pt>
    <dgm:pt modelId="{48B564E4-2222-48A7-AFD4-64811C638D8E}" type="sibTrans" cxnId="{925274AE-6E91-4C41-9C82-F9C21E670E51}">
      <dgm:prSet/>
      <dgm:spPr/>
      <dgm:t>
        <a:bodyPr/>
        <a:lstStyle/>
        <a:p>
          <a:endParaRPr lang="en-US"/>
        </a:p>
      </dgm:t>
    </dgm:pt>
    <dgm:pt modelId="{0F4CD817-2031-4F08-8823-D8F909142D37}">
      <dgm:prSet/>
      <dgm:spPr/>
      <dgm:t>
        <a:bodyPr/>
        <a:lstStyle/>
        <a:p>
          <a:r>
            <a:rPr lang="en-US"/>
            <a:t>Compare</a:t>
          </a:r>
        </a:p>
      </dgm:t>
    </dgm:pt>
    <dgm:pt modelId="{0E06C0FB-6878-4354-8511-4A746D4F517B}" type="parTrans" cxnId="{5FB27A49-0CC2-405C-AB19-ED5253F29CF8}">
      <dgm:prSet/>
      <dgm:spPr/>
      <dgm:t>
        <a:bodyPr/>
        <a:lstStyle/>
        <a:p>
          <a:endParaRPr lang="en-US"/>
        </a:p>
      </dgm:t>
    </dgm:pt>
    <dgm:pt modelId="{96F4F0B5-C1DA-4625-AF38-FD3B7AA52D11}" type="sibTrans" cxnId="{5FB27A49-0CC2-405C-AB19-ED5253F29CF8}">
      <dgm:prSet/>
      <dgm:spPr/>
      <dgm:t>
        <a:bodyPr/>
        <a:lstStyle/>
        <a:p>
          <a:endParaRPr lang="en-US"/>
        </a:p>
      </dgm:t>
    </dgm:pt>
    <dgm:pt modelId="{D62D3033-F716-4C8F-88F8-FDD9636C55A8}">
      <dgm:prSet/>
      <dgm:spPr/>
      <dgm:t>
        <a:bodyPr/>
        <a:lstStyle/>
        <a:p>
          <a:r>
            <a:rPr lang="en-US"/>
            <a:t>Compare the arrow spotter’s notes and the penalty loop spotter’s notes to make sure the athlete has run the correct number of loops. </a:t>
          </a:r>
        </a:p>
      </dgm:t>
    </dgm:pt>
    <dgm:pt modelId="{4C988834-E958-4DC7-981E-B048D3908A78}" type="parTrans" cxnId="{C5301B64-5F79-469B-905F-7979A9CDE5EB}">
      <dgm:prSet/>
      <dgm:spPr/>
      <dgm:t>
        <a:bodyPr/>
        <a:lstStyle/>
        <a:p>
          <a:endParaRPr lang="en-US"/>
        </a:p>
      </dgm:t>
    </dgm:pt>
    <dgm:pt modelId="{A2AC9F42-33A4-435D-96A7-4B5564AE521E}" type="sibTrans" cxnId="{C5301B64-5F79-469B-905F-7979A9CDE5EB}">
      <dgm:prSet/>
      <dgm:spPr/>
      <dgm:t>
        <a:bodyPr/>
        <a:lstStyle/>
        <a:p>
          <a:endParaRPr lang="en-US"/>
        </a:p>
      </dgm:t>
    </dgm:pt>
    <dgm:pt modelId="{0AFDFEB3-1250-44DE-AB7A-DA251BCFCFA3}">
      <dgm:prSet/>
      <dgm:spPr/>
      <dgm:t>
        <a:bodyPr/>
        <a:lstStyle/>
        <a:p>
          <a:r>
            <a:rPr lang="en-US"/>
            <a:t>Apply</a:t>
          </a:r>
        </a:p>
      </dgm:t>
    </dgm:pt>
    <dgm:pt modelId="{9D6A4B95-7D30-471B-8EB1-5BF2188C9803}" type="parTrans" cxnId="{3D9B40C3-A071-4B0E-B801-F38B16F3A1BE}">
      <dgm:prSet/>
      <dgm:spPr/>
      <dgm:t>
        <a:bodyPr/>
        <a:lstStyle/>
        <a:p>
          <a:endParaRPr lang="en-US"/>
        </a:p>
      </dgm:t>
    </dgm:pt>
    <dgm:pt modelId="{BBF1DD73-575B-49D9-803B-ABBD6568C47F}" type="sibTrans" cxnId="{3D9B40C3-A071-4B0E-B801-F38B16F3A1BE}">
      <dgm:prSet/>
      <dgm:spPr/>
      <dgm:t>
        <a:bodyPr/>
        <a:lstStyle/>
        <a:p>
          <a:endParaRPr lang="en-US"/>
        </a:p>
      </dgm:t>
    </dgm:pt>
    <dgm:pt modelId="{3DE5D23B-3D23-4ACE-8DE8-E32983D6A3E1}">
      <dgm:prSet/>
      <dgm:spPr/>
      <dgm:t>
        <a:bodyPr/>
        <a:lstStyle/>
        <a:p>
          <a:r>
            <a:rPr lang="en-US"/>
            <a:t>Apply any time penalties</a:t>
          </a:r>
        </a:p>
      </dgm:t>
    </dgm:pt>
    <dgm:pt modelId="{DDDADAE7-039A-494C-963D-2B95470AD8E2}" type="parTrans" cxnId="{E0216B97-8004-4B95-B5E8-406BF0615C65}">
      <dgm:prSet/>
      <dgm:spPr/>
      <dgm:t>
        <a:bodyPr/>
        <a:lstStyle/>
        <a:p>
          <a:endParaRPr lang="en-US"/>
        </a:p>
      </dgm:t>
    </dgm:pt>
    <dgm:pt modelId="{0DAB4C4A-EC06-4885-BE1B-D3DE5567D1A6}" type="sibTrans" cxnId="{E0216B97-8004-4B95-B5E8-406BF0615C65}">
      <dgm:prSet/>
      <dgm:spPr/>
      <dgm:t>
        <a:bodyPr/>
        <a:lstStyle/>
        <a:p>
          <a:endParaRPr lang="en-US"/>
        </a:p>
      </dgm:t>
    </dgm:pt>
    <dgm:pt modelId="{83314E33-50D5-EF43-92A8-214304676FC9}" type="pres">
      <dgm:prSet presAssocID="{B062A2DB-DF16-4062-BE9D-7F42CA2E12C2}" presName="Name0" presStyleCnt="0">
        <dgm:presLayoutVars>
          <dgm:dir/>
          <dgm:animLvl val="lvl"/>
          <dgm:resizeHandles val="exact"/>
        </dgm:presLayoutVars>
      </dgm:prSet>
      <dgm:spPr/>
    </dgm:pt>
    <dgm:pt modelId="{C8C47633-844B-DE41-A926-67BC68386B0E}" type="pres">
      <dgm:prSet presAssocID="{0AFDFEB3-1250-44DE-AB7A-DA251BCFCFA3}" presName="boxAndChildren" presStyleCnt="0"/>
      <dgm:spPr/>
    </dgm:pt>
    <dgm:pt modelId="{DDA6EDFC-1506-EB44-BC48-22BD8FD2119B}" type="pres">
      <dgm:prSet presAssocID="{0AFDFEB3-1250-44DE-AB7A-DA251BCFCFA3}" presName="parentTextBox" presStyleLbl="alignNode1" presStyleIdx="0" presStyleCnt="5"/>
      <dgm:spPr/>
    </dgm:pt>
    <dgm:pt modelId="{C31590DB-F688-384E-B46F-528FCBE495D6}" type="pres">
      <dgm:prSet presAssocID="{0AFDFEB3-1250-44DE-AB7A-DA251BCFCFA3}" presName="descendantBox" presStyleLbl="bgAccFollowNode1" presStyleIdx="0" presStyleCnt="5"/>
      <dgm:spPr/>
    </dgm:pt>
    <dgm:pt modelId="{FA5EF612-E4B5-5145-8ACA-2564EF5FF0E5}" type="pres">
      <dgm:prSet presAssocID="{96F4F0B5-C1DA-4625-AF38-FD3B7AA52D11}" presName="sp" presStyleCnt="0"/>
      <dgm:spPr/>
    </dgm:pt>
    <dgm:pt modelId="{C252A89C-C574-5C40-B2C8-0D438649C497}" type="pres">
      <dgm:prSet presAssocID="{0F4CD817-2031-4F08-8823-D8F909142D37}" presName="arrowAndChildren" presStyleCnt="0"/>
      <dgm:spPr/>
    </dgm:pt>
    <dgm:pt modelId="{BD97D9ED-0D81-264E-BC71-799632797A6B}" type="pres">
      <dgm:prSet presAssocID="{0F4CD817-2031-4F08-8823-D8F909142D37}" presName="parentTextArrow" presStyleLbl="node1" presStyleIdx="0" presStyleCnt="0"/>
      <dgm:spPr/>
    </dgm:pt>
    <dgm:pt modelId="{3EE5270E-E099-6443-B8B6-90C2249DF67A}" type="pres">
      <dgm:prSet presAssocID="{0F4CD817-2031-4F08-8823-D8F909142D37}" presName="arrow" presStyleLbl="alignNode1" presStyleIdx="1" presStyleCnt="5"/>
      <dgm:spPr/>
    </dgm:pt>
    <dgm:pt modelId="{48AD11BB-4195-254A-90AD-EA7B59031153}" type="pres">
      <dgm:prSet presAssocID="{0F4CD817-2031-4F08-8823-D8F909142D37}" presName="descendantArrow" presStyleLbl="bgAccFollowNode1" presStyleIdx="1" presStyleCnt="5"/>
      <dgm:spPr/>
    </dgm:pt>
    <dgm:pt modelId="{CC9574D7-75BA-F748-8B76-DA1893EA6DBB}" type="pres">
      <dgm:prSet presAssocID="{B96FEA54-729E-4854-AFC8-CC2AE9D39D77}" presName="sp" presStyleCnt="0"/>
      <dgm:spPr/>
    </dgm:pt>
    <dgm:pt modelId="{095FC770-A708-894A-9B04-77AD791D1F9F}" type="pres">
      <dgm:prSet presAssocID="{F1F17E4D-C2C6-4B38-8803-BD07B0B3BE1F}" presName="arrowAndChildren" presStyleCnt="0"/>
      <dgm:spPr/>
    </dgm:pt>
    <dgm:pt modelId="{55A4F9A9-DEE3-F54D-B547-002DF80C37BB}" type="pres">
      <dgm:prSet presAssocID="{F1F17E4D-C2C6-4B38-8803-BD07B0B3BE1F}" presName="parentTextArrow" presStyleLbl="node1" presStyleIdx="0" presStyleCnt="0"/>
      <dgm:spPr/>
    </dgm:pt>
    <dgm:pt modelId="{C2D38736-8424-004F-8116-AF2BAEB0883B}" type="pres">
      <dgm:prSet presAssocID="{F1F17E4D-C2C6-4B38-8803-BD07B0B3BE1F}" presName="arrow" presStyleLbl="alignNode1" presStyleIdx="2" presStyleCnt="5"/>
      <dgm:spPr/>
    </dgm:pt>
    <dgm:pt modelId="{1CE0EF47-56D7-FE4F-802B-DD53676DB782}" type="pres">
      <dgm:prSet presAssocID="{F1F17E4D-C2C6-4B38-8803-BD07B0B3BE1F}" presName="descendantArrow" presStyleLbl="bgAccFollowNode1" presStyleIdx="2" presStyleCnt="5"/>
      <dgm:spPr/>
    </dgm:pt>
    <dgm:pt modelId="{1E42A609-3AF0-5449-92B3-4341CADE9A01}" type="pres">
      <dgm:prSet presAssocID="{60F0418F-383E-4863-A838-66094B8E6CEC}" presName="sp" presStyleCnt="0"/>
      <dgm:spPr/>
    </dgm:pt>
    <dgm:pt modelId="{3599C3E4-FAF7-5A43-AA08-AD4C008B0F50}" type="pres">
      <dgm:prSet presAssocID="{E0898D21-22B4-46A9-991E-B3EDC25C8E2C}" presName="arrowAndChildren" presStyleCnt="0"/>
      <dgm:spPr/>
    </dgm:pt>
    <dgm:pt modelId="{C26C387F-BDAB-E141-9242-25F5930A2EF7}" type="pres">
      <dgm:prSet presAssocID="{E0898D21-22B4-46A9-991E-B3EDC25C8E2C}" presName="parentTextArrow" presStyleLbl="node1" presStyleIdx="0" presStyleCnt="0"/>
      <dgm:spPr/>
    </dgm:pt>
    <dgm:pt modelId="{3AFF1B28-B922-934C-A3F1-224FA5E9B525}" type="pres">
      <dgm:prSet presAssocID="{E0898D21-22B4-46A9-991E-B3EDC25C8E2C}" presName="arrow" presStyleLbl="alignNode1" presStyleIdx="3" presStyleCnt="5"/>
      <dgm:spPr/>
    </dgm:pt>
    <dgm:pt modelId="{D4C38BD2-946C-134A-AC95-9B92A8DC5C10}" type="pres">
      <dgm:prSet presAssocID="{E0898D21-22B4-46A9-991E-B3EDC25C8E2C}" presName="descendantArrow" presStyleLbl="bgAccFollowNode1" presStyleIdx="3" presStyleCnt="5"/>
      <dgm:spPr/>
    </dgm:pt>
    <dgm:pt modelId="{232FBA97-83E0-2C4D-B6DE-F0D5F6236A63}" type="pres">
      <dgm:prSet presAssocID="{F669EC79-2D76-40BA-9614-9525B10CF780}" presName="sp" presStyleCnt="0"/>
      <dgm:spPr/>
    </dgm:pt>
    <dgm:pt modelId="{5F94E55A-E5C4-0048-B6EC-3BABE961DE7B}" type="pres">
      <dgm:prSet presAssocID="{5EC5A414-6321-4625-8CD1-7740C048EF92}" presName="arrowAndChildren" presStyleCnt="0"/>
      <dgm:spPr/>
    </dgm:pt>
    <dgm:pt modelId="{49E6BA7C-753F-6548-A129-7EE1B1FC6B17}" type="pres">
      <dgm:prSet presAssocID="{5EC5A414-6321-4625-8CD1-7740C048EF92}" presName="parentTextArrow" presStyleLbl="node1" presStyleIdx="0" presStyleCnt="0"/>
      <dgm:spPr/>
    </dgm:pt>
    <dgm:pt modelId="{4F1A2BAF-D961-7C44-A31C-A1E661B037BF}" type="pres">
      <dgm:prSet presAssocID="{5EC5A414-6321-4625-8CD1-7740C048EF92}" presName="arrow" presStyleLbl="alignNode1" presStyleIdx="4" presStyleCnt="5"/>
      <dgm:spPr/>
    </dgm:pt>
    <dgm:pt modelId="{004B3BCB-BEF2-B24B-BFB2-390765303040}" type="pres">
      <dgm:prSet presAssocID="{5EC5A414-6321-4625-8CD1-7740C048EF92}" presName="descendantArrow" presStyleLbl="bgAccFollowNode1" presStyleIdx="4" presStyleCnt="5"/>
      <dgm:spPr/>
    </dgm:pt>
  </dgm:ptLst>
  <dgm:cxnLst>
    <dgm:cxn modelId="{39CB5104-D6C2-4160-A3D8-DCDA6770B453}" srcId="{B062A2DB-DF16-4062-BE9D-7F42CA2E12C2}" destId="{5EC5A414-6321-4625-8CD1-7740C048EF92}" srcOrd="0" destOrd="0" parTransId="{85E37DDD-7C54-4AD2-93B8-560484D53025}" sibTransId="{F669EC79-2D76-40BA-9614-9525B10CF780}"/>
    <dgm:cxn modelId="{2F25540C-ABDA-274C-9BAB-133FF2A729D1}" type="presOf" srcId="{F1F17E4D-C2C6-4B38-8803-BD07B0B3BE1F}" destId="{55A4F9A9-DEE3-F54D-B547-002DF80C37BB}" srcOrd="0" destOrd="0" presId="urn:microsoft.com/office/officeart/2016/7/layout/VerticalDownArrowProcess"/>
    <dgm:cxn modelId="{B131781A-1906-F342-ACA3-1622035BA183}" type="presOf" srcId="{E0898D21-22B4-46A9-991E-B3EDC25C8E2C}" destId="{3AFF1B28-B922-934C-A3F1-224FA5E9B525}" srcOrd="1" destOrd="0" presId="urn:microsoft.com/office/officeart/2016/7/layout/VerticalDownArrowProcess"/>
    <dgm:cxn modelId="{AEE2341F-8864-B74E-A734-10F95A95AF52}" type="presOf" srcId="{0F4CD817-2031-4F08-8823-D8F909142D37}" destId="{BD97D9ED-0D81-264E-BC71-799632797A6B}" srcOrd="0" destOrd="0" presId="urn:microsoft.com/office/officeart/2016/7/layout/VerticalDownArrowProcess"/>
    <dgm:cxn modelId="{6DF0A239-EF42-B444-81FE-F1352FDAF510}" type="presOf" srcId="{175A0479-9F3D-4B61-BF41-28750E01BAAC}" destId="{D4C38BD2-946C-134A-AC95-9B92A8DC5C10}" srcOrd="0" destOrd="0" presId="urn:microsoft.com/office/officeart/2016/7/layout/VerticalDownArrowProcess"/>
    <dgm:cxn modelId="{5FB27A49-0CC2-405C-AB19-ED5253F29CF8}" srcId="{B062A2DB-DF16-4062-BE9D-7F42CA2E12C2}" destId="{0F4CD817-2031-4F08-8823-D8F909142D37}" srcOrd="3" destOrd="0" parTransId="{0E06C0FB-6878-4354-8511-4A746D4F517B}" sibTransId="{96F4F0B5-C1DA-4625-AF38-FD3B7AA52D11}"/>
    <dgm:cxn modelId="{8956EA5A-6790-4A5D-B2EE-AC6859C95665}" srcId="{B062A2DB-DF16-4062-BE9D-7F42CA2E12C2}" destId="{F1F17E4D-C2C6-4B38-8803-BD07B0B3BE1F}" srcOrd="2" destOrd="0" parTransId="{50365300-8EE3-4B17-AB38-FFA996545036}" sibTransId="{B96FEA54-729E-4854-AFC8-CC2AE9D39D77}"/>
    <dgm:cxn modelId="{9DD1A863-70A1-C244-BDC5-F96527F58BEA}" type="presOf" srcId="{E0898D21-22B4-46A9-991E-B3EDC25C8E2C}" destId="{C26C387F-BDAB-E141-9242-25F5930A2EF7}" srcOrd="0" destOrd="0" presId="urn:microsoft.com/office/officeart/2016/7/layout/VerticalDownArrowProcess"/>
    <dgm:cxn modelId="{C5301B64-5F79-469B-905F-7979A9CDE5EB}" srcId="{0F4CD817-2031-4F08-8823-D8F909142D37}" destId="{D62D3033-F716-4C8F-88F8-FDD9636C55A8}" srcOrd="0" destOrd="0" parTransId="{4C988834-E958-4DC7-981E-B048D3908A78}" sibTransId="{A2AC9F42-33A4-435D-96A7-4B5564AE521E}"/>
    <dgm:cxn modelId="{B1750767-EF29-5E46-9006-0FB8BE969EF4}" type="presOf" srcId="{5EC5A414-6321-4625-8CD1-7740C048EF92}" destId="{49E6BA7C-753F-6548-A129-7EE1B1FC6B17}" srcOrd="0" destOrd="0" presId="urn:microsoft.com/office/officeart/2016/7/layout/VerticalDownArrowProcess"/>
    <dgm:cxn modelId="{B5322E70-9557-A644-82DC-DF1DF68AA07C}" type="presOf" srcId="{0F4CD817-2031-4F08-8823-D8F909142D37}" destId="{3EE5270E-E099-6443-B8B6-90C2249DF67A}" srcOrd="1" destOrd="0" presId="urn:microsoft.com/office/officeart/2016/7/layout/VerticalDownArrowProcess"/>
    <dgm:cxn modelId="{AE0C9671-EF5C-5642-8C9B-481A27DA1298}" type="presOf" srcId="{5EC5A414-6321-4625-8CD1-7740C048EF92}" destId="{4F1A2BAF-D961-7C44-A31C-A1E661B037BF}" srcOrd="1" destOrd="0" presId="urn:microsoft.com/office/officeart/2016/7/layout/VerticalDownArrowProcess"/>
    <dgm:cxn modelId="{21C04179-DEF5-4664-ADA2-BFB6BDAA20E9}" srcId="{B062A2DB-DF16-4062-BE9D-7F42CA2E12C2}" destId="{E0898D21-22B4-46A9-991E-B3EDC25C8E2C}" srcOrd="1" destOrd="0" parTransId="{666032AF-737B-4814-9F5A-C804B72FD42F}" sibTransId="{60F0418F-383E-4863-A838-66094B8E6CEC}"/>
    <dgm:cxn modelId="{E0216B97-8004-4B95-B5E8-406BF0615C65}" srcId="{0AFDFEB3-1250-44DE-AB7A-DA251BCFCFA3}" destId="{3DE5D23B-3D23-4ACE-8DE8-E32983D6A3E1}" srcOrd="0" destOrd="0" parTransId="{DDDADAE7-039A-494C-963D-2B95470AD8E2}" sibTransId="{0DAB4C4A-EC06-4885-BE1B-D3DE5567D1A6}"/>
    <dgm:cxn modelId="{18C5C8A0-D9CD-E04C-A3D3-6C9D298A77C8}" type="presOf" srcId="{F1F17E4D-C2C6-4B38-8803-BD07B0B3BE1F}" destId="{C2D38736-8424-004F-8116-AF2BAEB0883B}" srcOrd="1" destOrd="0" presId="urn:microsoft.com/office/officeart/2016/7/layout/VerticalDownArrowProcess"/>
    <dgm:cxn modelId="{B2C44BA1-73BA-F742-A4B7-D5C1FA32DC2A}" type="presOf" srcId="{A02133AB-A13C-4017-85A5-62713A9771E3}" destId="{004B3BCB-BEF2-B24B-BFB2-390765303040}" srcOrd="0" destOrd="0" presId="urn:microsoft.com/office/officeart/2016/7/layout/VerticalDownArrowProcess"/>
    <dgm:cxn modelId="{DE8076A5-A207-0249-B1DC-D61FE7F4A7CD}" type="presOf" srcId="{3DE5D23B-3D23-4ACE-8DE8-E32983D6A3E1}" destId="{C31590DB-F688-384E-B46F-528FCBE495D6}" srcOrd="0" destOrd="0" presId="urn:microsoft.com/office/officeart/2016/7/layout/VerticalDownArrowProcess"/>
    <dgm:cxn modelId="{925274AE-6E91-4C41-9C82-F9C21E670E51}" srcId="{F1F17E4D-C2C6-4B38-8803-BD07B0B3BE1F}" destId="{C54E7621-B91C-426F-A9DA-079657FF0971}" srcOrd="0" destOrd="0" parTransId="{2BDF4798-25C8-456E-BE6B-6A0CBC304E8A}" sibTransId="{48B564E4-2222-48A7-AFD4-64811C638D8E}"/>
    <dgm:cxn modelId="{AF2DAEBE-59E6-9048-AFF3-0D188E712245}" type="presOf" srcId="{B062A2DB-DF16-4062-BE9D-7F42CA2E12C2}" destId="{83314E33-50D5-EF43-92A8-214304676FC9}" srcOrd="0" destOrd="0" presId="urn:microsoft.com/office/officeart/2016/7/layout/VerticalDownArrowProcess"/>
    <dgm:cxn modelId="{09A6DBBF-AA5A-6444-8993-8E3F78CEDE3E}" type="presOf" srcId="{0AFDFEB3-1250-44DE-AB7A-DA251BCFCFA3}" destId="{DDA6EDFC-1506-EB44-BC48-22BD8FD2119B}" srcOrd="0" destOrd="0" presId="urn:microsoft.com/office/officeart/2016/7/layout/VerticalDownArrowProcess"/>
    <dgm:cxn modelId="{3D9B40C3-A071-4B0E-B801-F38B16F3A1BE}" srcId="{B062A2DB-DF16-4062-BE9D-7F42CA2E12C2}" destId="{0AFDFEB3-1250-44DE-AB7A-DA251BCFCFA3}" srcOrd="4" destOrd="0" parTransId="{9D6A4B95-7D30-471B-8EB1-5BF2188C9803}" sibTransId="{BBF1DD73-575B-49D9-803B-ABBD6568C47F}"/>
    <dgm:cxn modelId="{01C650C4-F23E-F140-AA7E-E077FDCC674D}" type="presOf" srcId="{C54E7621-B91C-426F-A9DA-079657FF0971}" destId="{1CE0EF47-56D7-FE4F-802B-DD53676DB782}" srcOrd="0" destOrd="0" presId="urn:microsoft.com/office/officeart/2016/7/layout/VerticalDownArrowProcess"/>
    <dgm:cxn modelId="{65BAEAE9-030D-B64F-80CA-A216B52396F6}" type="presOf" srcId="{D62D3033-F716-4C8F-88F8-FDD9636C55A8}" destId="{48AD11BB-4195-254A-90AD-EA7B59031153}" srcOrd="0" destOrd="0" presId="urn:microsoft.com/office/officeart/2016/7/layout/VerticalDownArrowProcess"/>
    <dgm:cxn modelId="{40B024EF-CAF7-42C4-A8AA-32688572028F}" srcId="{5EC5A414-6321-4625-8CD1-7740C048EF92}" destId="{A02133AB-A13C-4017-85A5-62713A9771E3}" srcOrd="0" destOrd="0" parTransId="{050CADFA-022C-42CE-9D3C-B308560B89DD}" sibTransId="{C6C08D0F-1754-451A-92D8-5C473CBE956E}"/>
    <dgm:cxn modelId="{D4EAC4FE-5FAB-484D-A98A-BA4D382F7D6C}" srcId="{E0898D21-22B4-46A9-991E-B3EDC25C8E2C}" destId="{175A0479-9F3D-4B61-BF41-28750E01BAAC}" srcOrd="0" destOrd="0" parTransId="{4C4B1635-712F-4F0F-9053-E186237BC036}" sibTransId="{E3B3F43E-D643-4812-9CA8-F5F5AA6D0862}"/>
    <dgm:cxn modelId="{8CE86459-45B9-644F-A7E0-BE0E336ED9D8}" type="presParOf" srcId="{83314E33-50D5-EF43-92A8-214304676FC9}" destId="{C8C47633-844B-DE41-A926-67BC68386B0E}" srcOrd="0" destOrd="0" presId="urn:microsoft.com/office/officeart/2016/7/layout/VerticalDownArrowProcess"/>
    <dgm:cxn modelId="{3931796E-8394-0F40-BE9A-06463DE8F0D7}" type="presParOf" srcId="{C8C47633-844B-DE41-A926-67BC68386B0E}" destId="{DDA6EDFC-1506-EB44-BC48-22BD8FD2119B}" srcOrd="0" destOrd="0" presId="urn:microsoft.com/office/officeart/2016/7/layout/VerticalDownArrowProcess"/>
    <dgm:cxn modelId="{0DC807AE-F2C7-C647-9FAA-A94F9D12FDC5}" type="presParOf" srcId="{C8C47633-844B-DE41-A926-67BC68386B0E}" destId="{C31590DB-F688-384E-B46F-528FCBE495D6}" srcOrd="1" destOrd="0" presId="urn:microsoft.com/office/officeart/2016/7/layout/VerticalDownArrowProcess"/>
    <dgm:cxn modelId="{CFDB766D-1331-3342-A4AB-5A692BAFA894}" type="presParOf" srcId="{83314E33-50D5-EF43-92A8-214304676FC9}" destId="{FA5EF612-E4B5-5145-8ACA-2564EF5FF0E5}" srcOrd="1" destOrd="0" presId="urn:microsoft.com/office/officeart/2016/7/layout/VerticalDownArrowProcess"/>
    <dgm:cxn modelId="{39F29082-5246-3F4D-81C1-BAEE768CDCE7}" type="presParOf" srcId="{83314E33-50D5-EF43-92A8-214304676FC9}" destId="{C252A89C-C574-5C40-B2C8-0D438649C497}" srcOrd="2" destOrd="0" presId="urn:microsoft.com/office/officeart/2016/7/layout/VerticalDownArrowProcess"/>
    <dgm:cxn modelId="{C8505431-4BDD-FF4E-89B1-BF0EB670F41F}" type="presParOf" srcId="{C252A89C-C574-5C40-B2C8-0D438649C497}" destId="{BD97D9ED-0D81-264E-BC71-799632797A6B}" srcOrd="0" destOrd="0" presId="urn:microsoft.com/office/officeart/2016/7/layout/VerticalDownArrowProcess"/>
    <dgm:cxn modelId="{FEBA84DD-FF5C-5440-B301-8EC39E0979DD}" type="presParOf" srcId="{C252A89C-C574-5C40-B2C8-0D438649C497}" destId="{3EE5270E-E099-6443-B8B6-90C2249DF67A}" srcOrd="1" destOrd="0" presId="urn:microsoft.com/office/officeart/2016/7/layout/VerticalDownArrowProcess"/>
    <dgm:cxn modelId="{F6FBD15F-774A-0649-9244-0CFB37BA4485}" type="presParOf" srcId="{C252A89C-C574-5C40-B2C8-0D438649C497}" destId="{48AD11BB-4195-254A-90AD-EA7B59031153}" srcOrd="2" destOrd="0" presId="urn:microsoft.com/office/officeart/2016/7/layout/VerticalDownArrowProcess"/>
    <dgm:cxn modelId="{C7887F6D-000F-DF4A-8483-7F7C6B35E6AD}" type="presParOf" srcId="{83314E33-50D5-EF43-92A8-214304676FC9}" destId="{CC9574D7-75BA-F748-8B76-DA1893EA6DBB}" srcOrd="3" destOrd="0" presId="urn:microsoft.com/office/officeart/2016/7/layout/VerticalDownArrowProcess"/>
    <dgm:cxn modelId="{7EBF80FB-30F2-8B4D-8ED3-B1344CB7B523}" type="presParOf" srcId="{83314E33-50D5-EF43-92A8-214304676FC9}" destId="{095FC770-A708-894A-9B04-77AD791D1F9F}" srcOrd="4" destOrd="0" presId="urn:microsoft.com/office/officeart/2016/7/layout/VerticalDownArrowProcess"/>
    <dgm:cxn modelId="{1387DAA6-EBC4-DB43-835E-5F1BB82DB03F}" type="presParOf" srcId="{095FC770-A708-894A-9B04-77AD791D1F9F}" destId="{55A4F9A9-DEE3-F54D-B547-002DF80C37BB}" srcOrd="0" destOrd="0" presId="urn:microsoft.com/office/officeart/2016/7/layout/VerticalDownArrowProcess"/>
    <dgm:cxn modelId="{C4B7B932-E0DF-364F-A70F-D24201D7A240}" type="presParOf" srcId="{095FC770-A708-894A-9B04-77AD791D1F9F}" destId="{C2D38736-8424-004F-8116-AF2BAEB0883B}" srcOrd="1" destOrd="0" presId="urn:microsoft.com/office/officeart/2016/7/layout/VerticalDownArrowProcess"/>
    <dgm:cxn modelId="{5CC13D50-3FBC-4746-9686-8D8E90F73802}" type="presParOf" srcId="{095FC770-A708-894A-9B04-77AD791D1F9F}" destId="{1CE0EF47-56D7-FE4F-802B-DD53676DB782}" srcOrd="2" destOrd="0" presId="urn:microsoft.com/office/officeart/2016/7/layout/VerticalDownArrowProcess"/>
    <dgm:cxn modelId="{F760DE4F-243F-8A43-9909-AE0E1D30BEA4}" type="presParOf" srcId="{83314E33-50D5-EF43-92A8-214304676FC9}" destId="{1E42A609-3AF0-5449-92B3-4341CADE9A01}" srcOrd="5" destOrd="0" presId="urn:microsoft.com/office/officeart/2016/7/layout/VerticalDownArrowProcess"/>
    <dgm:cxn modelId="{DEBB38AC-808C-7D46-B511-811A4A3EBF8D}" type="presParOf" srcId="{83314E33-50D5-EF43-92A8-214304676FC9}" destId="{3599C3E4-FAF7-5A43-AA08-AD4C008B0F50}" srcOrd="6" destOrd="0" presId="urn:microsoft.com/office/officeart/2016/7/layout/VerticalDownArrowProcess"/>
    <dgm:cxn modelId="{066ABE6F-66E5-1F4B-9D1A-9046456F25FE}" type="presParOf" srcId="{3599C3E4-FAF7-5A43-AA08-AD4C008B0F50}" destId="{C26C387F-BDAB-E141-9242-25F5930A2EF7}" srcOrd="0" destOrd="0" presId="urn:microsoft.com/office/officeart/2016/7/layout/VerticalDownArrowProcess"/>
    <dgm:cxn modelId="{A063C875-48EA-3C43-80E5-49352E50A84E}" type="presParOf" srcId="{3599C3E4-FAF7-5A43-AA08-AD4C008B0F50}" destId="{3AFF1B28-B922-934C-A3F1-224FA5E9B525}" srcOrd="1" destOrd="0" presId="urn:microsoft.com/office/officeart/2016/7/layout/VerticalDownArrowProcess"/>
    <dgm:cxn modelId="{88F4D162-66F7-814F-87AE-5DAC6AEB4302}" type="presParOf" srcId="{3599C3E4-FAF7-5A43-AA08-AD4C008B0F50}" destId="{D4C38BD2-946C-134A-AC95-9B92A8DC5C10}" srcOrd="2" destOrd="0" presId="urn:microsoft.com/office/officeart/2016/7/layout/VerticalDownArrowProcess"/>
    <dgm:cxn modelId="{ABE232DD-CE60-5448-B216-7E9B9DBA1157}" type="presParOf" srcId="{83314E33-50D5-EF43-92A8-214304676FC9}" destId="{232FBA97-83E0-2C4D-B6DE-F0D5F6236A63}" srcOrd="7" destOrd="0" presId="urn:microsoft.com/office/officeart/2016/7/layout/VerticalDownArrowProcess"/>
    <dgm:cxn modelId="{8D6D0952-A0AF-DF49-B531-10E448D297C6}" type="presParOf" srcId="{83314E33-50D5-EF43-92A8-214304676FC9}" destId="{5F94E55A-E5C4-0048-B6EC-3BABE961DE7B}" srcOrd="8" destOrd="0" presId="urn:microsoft.com/office/officeart/2016/7/layout/VerticalDownArrowProcess"/>
    <dgm:cxn modelId="{7AD5BAE0-AE33-514B-9A30-A70392EB5A8B}" type="presParOf" srcId="{5F94E55A-E5C4-0048-B6EC-3BABE961DE7B}" destId="{49E6BA7C-753F-6548-A129-7EE1B1FC6B17}" srcOrd="0" destOrd="0" presId="urn:microsoft.com/office/officeart/2016/7/layout/VerticalDownArrowProcess"/>
    <dgm:cxn modelId="{0DCF9E75-F233-0449-88B1-A05389B1B885}" type="presParOf" srcId="{5F94E55A-E5C4-0048-B6EC-3BABE961DE7B}" destId="{4F1A2BAF-D961-7C44-A31C-A1E661B037BF}" srcOrd="1" destOrd="0" presId="urn:microsoft.com/office/officeart/2016/7/layout/VerticalDownArrowProcess"/>
    <dgm:cxn modelId="{9735A878-30AC-0043-B03B-A589BB3549A3}" type="presParOf" srcId="{5F94E55A-E5C4-0048-B6EC-3BABE961DE7B}" destId="{004B3BCB-BEF2-B24B-BFB2-39076530304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016CB-837A-4F47-A5DC-9B61106876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379C84E-0717-4835-BF12-958979BC5EF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WAE YouTube </a:t>
          </a:r>
          <a:endParaRPr lang="en-US"/>
        </a:p>
      </dgm:t>
    </dgm:pt>
    <dgm:pt modelId="{43E91C22-2A32-4220-B30B-CC8398262B1B}" type="parTrans" cxnId="{3A5F4875-3B36-49F9-8DCE-4F6F5715618C}">
      <dgm:prSet/>
      <dgm:spPr/>
      <dgm:t>
        <a:bodyPr/>
        <a:lstStyle/>
        <a:p>
          <a:endParaRPr lang="en-US"/>
        </a:p>
      </dgm:t>
    </dgm:pt>
    <dgm:pt modelId="{97EC6FA7-4780-4084-9F15-351B12786E57}" type="sibTrans" cxnId="{3A5F4875-3B36-49F9-8DCE-4F6F5715618C}">
      <dgm:prSet/>
      <dgm:spPr/>
      <dgm:t>
        <a:bodyPr/>
        <a:lstStyle/>
        <a:p>
          <a:endParaRPr lang="en-US"/>
        </a:p>
      </dgm:t>
    </dgm:pt>
    <dgm:pt modelId="{446F4946-3D9D-4006-A5A0-C4388115A35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WAE YouTube</a:t>
          </a:r>
          <a:endParaRPr lang="en-US"/>
        </a:p>
      </dgm:t>
    </dgm:pt>
    <dgm:pt modelId="{87186392-EA85-4F61-AFE3-CDC4881C8714}" type="parTrans" cxnId="{1BA40CCF-CCEE-4396-B35A-1AB34D361F3A}">
      <dgm:prSet/>
      <dgm:spPr/>
      <dgm:t>
        <a:bodyPr/>
        <a:lstStyle/>
        <a:p>
          <a:endParaRPr lang="en-US"/>
        </a:p>
      </dgm:t>
    </dgm:pt>
    <dgm:pt modelId="{2F2CC662-777A-484D-B298-07BAFAAF8202}" type="sibTrans" cxnId="{1BA40CCF-CCEE-4396-B35A-1AB34D361F3A}">
      <dgm:prSet/>
      <dgm:spPr/>
      <dgm:t>
        <a:bodyPr/>
        <a:lstStyle/>
        <a:p>
          <a:endParaRPr lang="en-US"/>
        </a:p>
      </dgm:t>
    </dgm:pt>
    <dgm:pt modelId="{B00A403E-9618-4735-9F2B-954433B5B9E0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World Archery Rules - Book 5</a:t>
          </a:r>
          <a:endParaRPr lang="en-US"/>
        </a:p>
      </dgm:t>
    </dgm:pt>
    <dgm:pt modelId="{1019F955-4190-4374-BCB1-296A40B61659}" type="parTrans" cxnId="{5358BBCB-2789-4DAC-8666-2259EDEB350E}">
      <dgm:prSet/>
      <dgm:spPr/>
      <dgm:t>
        <a:bodyPr/>
        <a:lstStyle/>
        <a:p>
          <a:endParaRPr lang="en-US"/>
        </a:p>
      </dgm:t>
    </dgm:pt>
    <dgm:pt modelId="{554EB57B-F24D-40EF-AC34-3FEC52E0F055}" type="sibTrans" cxnId="{5358BBCB-2789-4DAC-8666-2259EDEB350E}">
      <dgm:prSet/>
      <dgm:spPr/>
      <dgm:t>
        <a:bodyPr/>
        <a:lstStyle/>
        <a:p>
          <a:endParaRPr lang="en-US"/>
        </a:p>
      </dgm:t>
    </dgm:pt>
    <dgm:pt modelId="{E628D45D-8DE9-D943-A320-BC27C1E2FE93}" type="pres">
      <dgm:prSet presAssocID="{74F016CB-837A-4F47-A5DC-9B6110687647}" presName="linear" presStyleCnt="0">
        <dgm:presLayoutVars>
          <dgm:animLvl val="lvl"/>
          <dgm:resizeHandles val="exact"/>
        </dgm:presLayoutVars>
      </dgm:prSet>
      <dgm:spPr/>
    </dgm:pt>
    <dgm:pt modelId="{0C4A8874-3BE4-114F-9914-3CA58A84C981}" type="pres">
      <dgm:prSet presAssocID="{3379C84E-0717-4835-BF12-958979BC5E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DE9A09-BE66-6E43-9BAF-A3A103E6C931}" type="pres">
      <dgm:prSet presAssocID="{97EC6FA7-4780-4084-9F15-351B12786E57}" presName="spacer" presStyleCnt="0"/>
      <dgm:spPr/>
    </dgm:pt>
    <dgm:pt modelId="{BEA39955-D4A6-B745-8C8B-2F608F74638E}" type="pres">
      <dgm:prSet presAssocID="{446F4946-3D9D-4006-A5A0-C4388115A3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26591A-E53F-3F40-9198-8D0B6AEBEB15}" type="pres">
      <dgm:prSet presAssocID="{2F2CC662-777A-484D-B298-07BAFAAF8202}" presName="spacer" presStyleCnt="0"/>
      <dgm:spPr/>
    </dgm:pt>
    <dgm:pt modelId="{3C8CB09E-5D83-DD49-BC86-7FA7C06B4021}" type="pres">
      <dgm:prSet presAssocID="{B00A403E-9618-4735-9F2B-954433B5B9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453E08-7802-0F4B-B70F-419E1BF99E17}" type="presOf" srcId="{446F4946-3D9D-4006-A5A0-C4388115A354}" destId="{BEA39955-D4A6-B745-8C8B-2F608F74638E}" srcOrd="0" destOrd="0" presId="urn:microsoft.com/office/officeart/2005/8/layout/vList2"/>
    <dgm:cxn modelId="{3A5F4875-3B36-49F9-8DCE-4F6F5715618C}" srcId="{74F016CB-837A-4F47-A5DC-9B6110687647}" destId="{3379C84E-0717-4835-BF12-958979BC5EF7}" srcOrd="0" destOrd="0" parTransId="{43E91C22-2A32-4220-B30B-CC8398262B1B}" sibTransId="{97EC6FA7-4780-4084-9F15-351B12786E57}"/>
    <dgm:cxn modelId="{7498D895-0A0F-2B42-9973-19D481D08F3B}" type="presOf" srcId="{B00A403E-9618-4735-9F2B-954433B5B9E0}" destId="{3C8CB09E-5D83-DD49-BC86-7FA7C06B4021}" srcOrd="0" destOrd="0" presId="urn:microsoft.com/office/officeart/2005/8/layout/vList2"/>
    <dgm:cxn modelId="{5358BBCB-2789-4DAC-8666-2259EDEB350E}" srcId="{74F016CB-837A-4F47-A5DC-9B6110687647}" destId="{B00A403E-9618-4735-9F2B-954433B5B9E0}" srcOrd="2" destOrd="0" parTransId="{1019F955-4190-4374-BCB1-296A40B61659}" sibTransId="{554EB57B-F24D-40EF-AC34-3FEC52E0F055}"/>
    <dgm:cxn modelId="{1BA40CCF-CCEE-4396-B35A-1AB34D361F3A}" srcId="{74F016CB-837A-4F47-A5DC-9B6110687647}" destId="{446F4946-3D9D-4006-A5A0-C4388115A354}" srcOrd="1" destOrd="0" parTransId="{87186392-EA85-4F61-AFE3-CDC4881C8714}" sibTransId="{2F2CC662-777A-484D-B298-07BAFAAF8202}"/>
    <dgm:cxn modelId="{80D397E0-794C-6346-B5AE-4AFFD4A81BF3}" type="presOf" srcId="{74F016CB-837A-4F47-A5DC-9B6110687647}" destId="{E628D45D-8DE9-D943-A320-BC27C1E2FE93}" srcOrd="0" destOrd="0" presId="urn:microsoft.com/office/officeart/2005/8/layout/vList2"/>
    <dgm:cxn modelId="{1E59EBFC-05CA-E44E-9523-5DC052C1DFD9}" type="presOf" srcId="{3379C84E-0717-4835-BF12-958979BC5EF7}" destId="{0C4A8874-3BE4-114F-9914-3CA58A84C981}" srcOrd="0" destOrd="0" presId="urn:microsoft.com/office/officeart/2005/8/layout/vList2"/>
    <dgm:cxn modelId="{B2425762-329B-A644-9308-BF4C3F681EA8}" type="presParOf" srcId="{E628D45D-8DE9-D943-A320-BC27C1E2FE93}" destId="{0C4A8874-3BE4-114F-9914-3CA58A84C981}" srcOrd="0" destOrd="0" presId="urn:microsoft.com/office/officeart/2005/8/layout/vList2"/>
    <dgm:cxn modelId="{43CD5A27-ECDA-CE47-B6B1-8FA550B94C14}" type="presParOf" srcId="{E628D45D-8DE9-D943-A320-BC27C1E2FE93}" destId="{E8DE9A09-BE66-6E43-9BAF-A3A103E6C931}" srcOrd="1" destOrd="0" presId="urn:microsoft.com/office/officeart/2005/8/layout/vList2"/>
    <dgm:cxn modelId="{C3E7B005-301F-C24D-9E9E-6ECC995D254C}" type="presParOf" srcId="{E628D45D-8DE9-D943-A320-BC27C1E2FE93}" destId="{BEA39955-D4A6-B745-8C8B-2F608F74638E}" srcOrd="2" destOrd="0" presId="urn:microsoft.com/office/officeart/2005/8/layout/vList2"/>
    <dgm:cxn modelId="{2A244431-670B-8247-AC61-61FF0EE3326C}" type="presParOf" srcId="{E628D45D-8DE9-D943-A320-BC27C1E2FE93}" destId="{0826591A-E53F-3F40-9198-8D0B6AEBEB15}" srcOrd="3" destOrd="0" presId="urn:microsoft.com/office/officeart/2005/8/layout/vList2"/>
    <dgm:cxn modelId="{C4700B75-003B-C14E-885B-39A2D19F9DCF}" type="presParOf" srcId="{E628D45D-8DE9-D943-A320-BC27C1E2FE93}" destId="{3C8CB09E-5D83-DD49-BC86-7FA7C06B40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EDFC-1506-EB44-BC48-22BD8FD2119B}">
      <dsp:nvSpPr>
        <dsp:cNvPr id="0" name=""/>
        <dsp:cNvSpPr/>
      </dsp:nvSpPr>
      <dsp:spPr>
        <a:xfrm>
          <a:off x="0" y="4701370"/>
          <a:ext cx="1759346" cy="771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25" tIns="192024" rIns="125125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Apply</a:t>
          </a:r>
        </a:p>
      </dsp:txBody>
      <dsp:txXfrm>
        <a:off x="0" y="4701370"/>
        <a:ext cx="1759346" cy="771298"/>
      </dsp:txXfrm>
    </dsp:sp>
    <dsp:sp modelId="{C31590DB-F688-384E-B46F-528FCBE495D6}">
      <dsp:nvSpPr>
        <dsp:cNvPr id="0" name=""/>
        <dsp:cNvSpPr/>
      </dsp:nvSpPr>
      <dsp:spPr>
        <a:xfrm>
          <a:off x="1759346" y="4701370"/>
          <a:ext cx="5278040" cy="7712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177800" rIns="10706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Apply any time penalties</a:t>
          </a:r>
        </a:p>
      </dsp:txBody>
      <dsp:txXfrm>
        <a:off x="1759346" y="4701370"/>
        <a:ext cx="5278040" cy="771298"/>
      </dsp:txXfrm>
    </dsp:sp>
    <dsp:sp modelId="{3EE5270E-E099-6443-B8B6-90C2249DF67A}">
      <dsp:nvSpPr>
        <dsp:cNvPr id="0" name=""/>
        <dsp:cNvSpPr/>
      </dsp:nvSpPr>
      <dsp:spPr>
        <a:xfrm rot="10800000">
          <a:off x="0" y="3526682"/>
          <a:ext cx="1759346" cy="1186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25" tIns="192024" rIns="125125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Compare</a:t>
          </a:r>
        </a:p>
      </dsp:txBody>
      <dsp:txXfrm rot="-10800000">
        <a:off x="0" y="3526682"/>
        <a:ext cx="1759346" cy="771067"/>
      </dsp:txXfrm>
    </dsp:sp>
    <dsp:sp modelId="{48AD11BB-4195-254A-90AD-EA7B59031153}">
      <dsp:nvSpPr>
        <dsp:cNvPr id="0" name=""/>
        <dsp:cNvSpPr/>
      </dsp:nvSpPr>
      <dsp:spPr>
        <a:xfrm>
          <a:off x="1759346" y="3526682"/>
          <a:ext cx="5278040" cy="771067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177800" rIns="10706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Compare the arrow spotter’s notes and the penalty loop spotter’s notes to make sure the athlete has run the correct number of loops. </a:t>
          </a:r>
        </a:p>
      </dsp:txBody>
      <dsp:txXfrm>
        <a:off x="1759346" y="3526682"/>
        <a:ext cx="5278040" cy="771067"/>
      </dsp:txXfrm>
    </dsp:sp>
    <dsp:sp modelId="{C2D38736-8424-004F-8116-AF2BAEB0883B}">
      <dsp:nvSpPr>
        <dsp:cNvPr id="0" name=""/>
        <dsp:cNvSpPr/>
      </dsp:nvSpPr>
      <dsp:spPr>
        <a:xfrm rot="10800000">
          <a:off x="0" y="2351994"/>
          <a:ext cx="1759346" cy="1186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25" tIns="192024" rIns="125125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Check</a:t>
          </a:r>
        </a:p>
      </dsp:txBody>
      <dsp:txXfrm rot="-10800000">
        <a:off x="0" y="2351994"/>
        <a:ext cx="1759346" cy="771067"/>
      </dsp:txXfrm>
    </dsp:sp>
    <dsp:sp modelId="{1CE0EF47-56D7-FE4F-802B-DD53676DB782}">
      <dsp:nvSpPr>
        <dsp:cNvPr id="0" name=""/>
        <dsp:cNvSpPr/>
      </dsp:nvSpPr>
      <dsp:spPr>
        <a:xfrm>
          <a:off x="1759346" y="2351994"/>
          <a:ext cx="5278040" cy="77106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177800" rIns="10706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the target for size</a:t>
          </a:r>
        </a:p>
      </dsp:txBody>
      <dsp:txXfrm>
        <a:off x="1759346" y="2351994"/>
        <a:ext cx="5278040" cy="771067"/>
      </dsp:txXfrm>
    </dsp:sp>
    <dsp:sp modelId="{3AFF1B28-B922-934C-A3F1-224FA5E9B525}">
      <dsp:nvSpPr>
        <dsp:cNvPr id="0" name=""/>
        <dsp:cNvSpPr/>
      </dsp:nvSpPr>
      <dsp:spPr>
        <a:xfrm rot="10800000">
          <a:off x="0" y="1177305"/>
          <a:ext cx="1759346" cy="1186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25" tIns="192024" rIns="125125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Check</a:t>
          </a:r>
        </a:p>
      </dsp:txBody>
      <dsp:txXfrm rot="-10800000">
        <a:off x="0" y="1177305"/>
        <a:ext cx="1759346" cy="771067"/>
      </dsp:txXfrm>
    </dsp:sp>
    <dsp:sp modelId="{D4C38BD2-946C-134A-AC95-9B92A8DC5C10}">
      <dsp:nvSpPr>
        <dsp:cNvPr id="0" name=""/>
        <dsp:cNvSpPr/>
      </dsp:nvSpPr>
      <dsp:spPr>
        <a:xfrm>
          <a:off x="1759346" y="1177305"/>
          <a:ext cx="5278040" cy="771067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177800" rIns="10706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the shooting range </a:t>
          </a:r>
        </a:p>
      </dsp:txBody>
      <dsp:txXfrm>
        <a:off x="1759346" y="1177305"/>
        <a:ext cx="5278040" cy="771067"/>
      </dsp:txXfrm>
    </dsp:sp>
    <dsp:sp modelId="{4F1A2BAF-D961-7C44-A31C-A1E661B037BF}">
      <dsp:nvSpPr>
        <dsp:cNvPr id="0" name=""/>
        <dsp:cNvSpPr/>
      </dsp:nvSpPr>
      <dsp:spPr>
        <a:xfrm rot="10800000">
          <a:off x="0" y="2617"/>
          <a:ext cx="1759346" cy="118625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125" tIns="192024" rIns="125125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Check</a:t>
          </a:r>
        </a:p>
      </dsp:txBody>
      <dsp:txXfrm rot="-10800000">
        <a:off x="0" y="2617"/>
        <a:ext cx="1759346" cy="771067"/>
      </dsp:txXfrm>
    </dsp:sp>
    <dsp:sp modelId="{004B3BCB-BEF2-B24B-BFB2-390765303040}">
      <dsp:nvSpPr>
        <dsp:cNvPr id="0" name=""/>
        <dsp:cNvSpPr/>
      </dsp:nvSpPr>
      <dsp:spPr>
        <a:xfrm>
          <a:off x="1759346" y="2617"/>
          <a:ext cx="5278040" cy="77106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177800" rIns="10706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the course – that means walking it and measuring the loops.</a:t>
          </a:r>
        </a:p>
      </dsp:txBody>
      <dsp:txXfrm>
        <a:off x="1759346" y="2617"/>
        <a:ext cx="5278040" cy="771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A8874-3BE4-114F-9914-3CA58A84C981}">
      <dsp:nvSpPr>
        <dsp:cNvPr id="0" name=""/>
        <dsp:cNvSpPr/>
      </dsp:nvSpPr>
      <dsp:spPr>
        <a:xfrm>
          <a:off x="0" y="426789"/>
          <a:ext cx="600211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hlinkClick xmlns:r="http://schemas.openxmlformats.org/officeDocument/2006/relationships" r:id="rId1"/>
            </a:rPr>
            <a:t>WAE YouTube </a:t>
          </a:r>
          <a:endParaRPr lang="en-US" sz="3700" kern="1200"/>
        </a:p>
      </dsp:txBody>
      <dsp:txXfrm>
        <a:off x="43321" y="470110"/>
        <a:ext cx="5915468" cy="800803"/>
      </dsp:txXfrm>
    </dsp:sp>
    <dsp:sp modelId="{BEA39955-D4A6-B745-8C8B-2F608F74638E}">
      <dsp:nvSpPr>
        <dsp:cNvPr id="0" name=""/>
        <dsp:cNvSpPr/>
      </dsp:nvSpPr>
      <dsp:spPr>
        <a:xfrm>
          <a:off x="0" y="1420794"/>
          <a:ext cx="6002110" cy="8874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hlinkClick xmlns:r="http://schemas.openxmlformats.org/officeDocument/2006/relationships" r:id="rId2"/>
            </a:rPr>
            <a:t>WAE YouTube</a:t>
          </a:r>
          <a:endParaRPr lang="en-US" sz="3700" kern="1200"/>
        </a:p>
      </dsp:txBody>
      <dsp:txXfrm>
        <a:off x="43321" y="1464115"/>
        <a:ext cx="5915468" cy="800803"/>
      </dsp:txXfrm>
    </dsp:sp>
    <dsp:sp modelId="{3C8CB09E-5D83-DD49-BC86-7FA7C06B4021}">
      <dsp:nvSpPr>
        <dsp:cNvPr id="0" name=""/>
        <dsp:cNvSpPr/>
      </dsp:nvSpPr>
      <dsp:spPr>
        <a:xfrm>
          <a:off x="0" y="2414799"/>
          <a:ext cx="6002110" cy="8874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hlinkClick xmlns:r="http://schemas.openxmlformats.org/officeDocument/2006/relationships" r:id="rId3"/>
            </a:rPr>
            <a:t>World Archery Rules - Book 5</a:t>
          </a:r>
          <a:endParaRPr lang="en-US" sz="3700" kern="1200"/>
        </a:p>
      </dsp:txBody>
      <dsp:txXfrm>
        <a:off x="43321" y="2458120"/>
        <a:ext cx="591546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5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A3D0-ABAE-104B-96FB-4EABC8B7026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4315-3D8C-8C41-A10C-8925E544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8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UgS6bDCyr_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BFF17-D813-5A19-15DA-9DB734A5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Run Archery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3759E-BD72-0463-5976-20653FF60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 quick run round the rules.</a:t>
            </a:r>
          </a:p>
        </p:txBody>
      </p:sp>
      <p:sp>
        <p:nvSpPr>
          <p:cNvPr id="105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Target run away from businessman archer. Business concept #Ad , #SPONSORED,  #businessman#run#Target#concept | Business stock images, Business man,  Royalty free">
            <a:extLst>
              <a:ext uri="{FF2B5EF4-FFF2-40B4-BE49-F238E27FC236}">
                <a16:creationId xmlns:a16="http://schemas.microsoft.com/office/drawing/2014/main" id="{F53E8AE1-EAED-C03B-320E-B4EE191EF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8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uide to Setting up a New Club">
            <a:extLst>
              <a:ext uri="{FF2B5EF4-FFF2-40B4-BE49-F238E27FC236}">
                <a16:creationId xmlns:a16="http://schemas.microsoft.com/office/drawing/2014/main" id="{B15F4F3C-FBCE-B41D-C468-5386B445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82" y="255676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8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71B89-04CD-B624-463E-03B88BA0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 Your Marks, Set, Go…..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E513-7228-E92F-055F-E579B6B1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Introduction to Run Archery</a:t>
            </a:r>
            <a:endParaRPr lang="en-US" dirty="0"/>
          </a:p>
          <a:p>
            <a:endParaRPr lang="en-US" dirty="0"/>
          </a:p>
          <a:p>
            <a:r>
              <a:rPr lang="en-US" dirty="0"/>
              <a:t>2 disciplines</a:t>
            </a:r>
          </a:p>
          <a:p>
            <a:r>
              <a:rPr lang="en-US" dirty="0"/>
              <a:t>2 team events</a:t>
            </a:r>
          </a:p>
          <a:p>
            <a:r>
              <a:rPr lang="en-US" dirty="0"/>
              <a:t>Set distance run</a:t>
            </a:r>
          </a:p>
          <a:p>
            <a:r>
              <a:rPr lang="en-US" dirty="0"/>
              <a:t>Hit/miss format</a:t>
            </a:r>
          </a:p>
          <a:p>
            <a:r>
              <a:rPr lang="en-US" dirty="0"/>
              <a:t>2 shooting positions</a:t>
            </a:r>
          </a:p>
          <a:p>
            <a:r>
              <a:rPr lang="en-US" dirty="0"/>
              <a:t>Penalty loops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A Guide to Setting up a New Club">
            <a:extLst>
              <a:ext uri="{FF2B5EF4-FFF2-40B4-BE49-F238E27FC236}">
                <a16:creationId xmlns:a16="http://schemas.microsoft.com/office/drawing/2014/main" id="{4741FDEC-3D0E-8BA7-DC23-E5592C0F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02" y="229395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0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044BAAF-1DEA-B037-8CE7-9057E5D5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Event (Sprint….               )</a:t>
            </a:r>
          </a:p>
        </p:txBody>
      </p:sp>
      <p:pic>
        <p:nvPicPr>
          <p:cNvPr id="8" name="Content Placeholder 7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84F01BF1-F28C-DD0B-31D5-DF1AEAD1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47" y="1825625"/>
            <a:ext cx="7743906" cy="4351338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E059E8-2968-76EF-DD53-D1CC67438A0F}"/>
              </a:ext>
            </a:extLst>
          </p:cNvPr>
          <p:cNvSpPr txBox="1">
            <a:spLocks/>
          </p:cNvSpPr>
          <p:nvPr/>
        </p:nvSpPr>
        <p:spPr>
          <a:xfrm>
            <a:off x="2539357" y="2097234"/>
            <a:ext cx="664158" cy="9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Sprint Event (Sprint…. </a:t>
            </a:r>
            <a:endParaRPr lang="en-US" dirty="0"/>
          </a:p>
        </p:txBody>
      </p:sp>
      <p:pic>
        <p:nvPicPr>
          <p:cNvPr id="11" name="Picture 2" descr="😂 Face with Tears of Joy Emoji">
            <a:extLst>
              <a:ext uri="{FF2B5EF4-FFF2-40B4-BE49-F238E27FC236}">
                <a16:creationId xmlns:a16="http://schemas.microsoft.com/office/drawing/2014/main" id="{F2D1F004-8AC6-B408-0006-5E022BCF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4" y="365124"/>
            <a:ext cx="187992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Guide to Setting up a New Club">
            <a:extLst>
              <a:ext uri="{FF2B5EF4-FFF2-40B4-BE49-F238E27FC236}">
                <a16:creationId xmlns:a16="http://schemas.microsoft.com/office/drawing/2014/main" id="{0FF36D09-2C46-420D-C92C-6394AC87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75" y="230188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7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C6C3-CDE9-F564-AA31-F5D7B99B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4k Event</a:t>
            </a:r>
          </a:p>
        </p:txBody>
      </p:sp>
      <p:pic>
        <p:nvPicPr>
          <p:cNvPr id="5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A6FD795-F06A-2CF1-F4D7-D279B238D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457" y="1825625"/>
            <a:ext cx="8577085" cy="4351338"/>
          </a:xfrm>
        </p:spPr>
      </p:pic>
      <p:pic>
        <p:nvPicPr>
          <p:cNvPr id="4100" name="Picture 4" descr="A Guide to Setting up a New Club">
            <a:extLst>
              <a:ext uri="{FF2B5EF4-FFF2-40B4-BE49-F238E27FC236}">
                <a16:creationId xmlns:a16="http://schemas.microsoft.com/office/drawing/2014/main" id="{6F23C7C0-1D24-DF88-AF70-5AD34562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90" y="357273"/>
            <a:ext cx="3242304" cy="13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D70FE109-4B01-433A-10B7-98060C034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63" y="1844675"/>
            <a:ext cx="4845050" cy="4449763"/>
          </a:xfrm>
        </p:spPr>
      </p:pic>
      <p:pic>
        <p:nvPicPr>
          <p:cNvPr id="8" name="Picture 7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11EDE6B-C680-9733-FD39-733128FF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8" y="1844675"/>
            <a:ext cx="3998913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9EC55-3674-389D-BA71-1A587017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Targets – Hit/Miss format</a:t>
            </a:r>
          </a:p>
        </p:txBody>
      </p:sp>
      <p:pic>
        <p:nvPicPr>
          <p:cNvPr id="5122" name="Picture 2" descr="A Guide to Setting up a New Club">
            <a:extLst>
              <a:ext uri="{FF2B5EF4-FFF2-40B4-BE49-F238E27FC236}">
                <a16:creationId xmlns:a16="http://schemas.microsoft.com/office/drawing/2014/main" id="{DEBED3D5-9582-6586-21E3-BC7DD2C7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76" y="184805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rved section of an athletics track in a sport stadium">
            <a:extLst>
              <a:ext uri="{FF2B5EF4-FFF2-40B4-BE49-F238E27FC236}">
                <a16:creationId xmlns:a16="http://schemas.microsoft.com/office/drawing/2014/main" id="{F93A2D33-033F-66B2-B875-4C7A251D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r="21529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B8DD-F435-13AD-923E-41466CA7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It is the spotters job to count the hits for the athletes and then instruct them to complete the penalty loops. </a:t>
            </a:r>
          </a:p>
          <a:p>
            <a:endParaRPr lang="en-US" sz="2000"/>
          </a:p>
          <a:p>
            <a:r>
              <a:rPr lang="en-US" sz="2000"/>
              <a:t>The loop spotter then counts how many penalty loops an athlete complete.</a:t>
            </a:r>
          </a:p>
          <a:p>
            <a:endParaRPr lang="en-US" sz="2000"/>
          </a:p>
        </p:txBody>
      </p:sp>
      <p:pic>
        <p:nvPicPr>
          <p:cNvPr id="6150" name="Picture 6" descr="A Guide to Setting up a New Club">
            <a:extLst>
              <a:ext uri="{FF2B5EF4-FFF2-40B4-BE49-F238E27FC236}">
                <a16:creationId xmlns:a16="http://schemas.microsoft.com/office/drawing/2014/main" id="{02177483-6809-9FD3-B292-BFD77407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29" y="193761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1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160CA-E65B-1AE0-2F22-4B34D9C9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AD21-074C-4DD3-3D25-A35ACF91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All WA bowstyles except Compound</a:t>
            </a:r>
          </a:p>
          <a:p>
            <a:endParaRPr lang="en-US" sz="2000"/>
          </a:p>
          <a:p>
            <a:r>
              <a:rPr lang="en-US" sz="2000"/>
              <a:t>You can add any accessory listed within the rules for recurve but they are limited to 10cm out the front of the bow.</a:t>
            </a:r>
          </a:p>
          <a:p>
            <a:r>
              <a:rPr lang="en-US" sz="2000"/>
              <a:t>Athletes are allowed a back quiver (no side quivers allowed)</a:t>
            </a:r>
          </a:p>
          <a:p>
            <a:r>
              <a:rPr lang="en-US" sz="2000"/>
              <a:t>A harness to hold the bow on the back is also allowed</a:t>
            </a:r>
          </a:p>
          <a:p>
            <a:r>
              <a:rPr lang="en-US" sz="2000"/>
              <a:t>When running, if kit is carried on the back it must not be wider than the athletes' shoulders. </a:t>
            </a:r>
          </a:p>
        </p:txBody>
      </p:sp>
      <p:pic>
        <p:nvPicPr>
          <p:cNvPr id="7170" name="Picture 2" descr="A Guide to Setting up a New Club">
            <a:extLst>
              <a:ext uri="{FF2B5EF4-FFF2-40B4-BE49-F238E27FC236}">
                <a16:creationId xmlns:a16="http://schemas.microsoft.com/office/drawing/2014/main" id="{A640FCFD-AA2A-F7B6-A046-4D1A46FD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83" y="292614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5AE80-41A9-B586-3294-C22E26B1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What do you do as the judge?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33D330-2ADA-FA8D-92A2-C1D109E5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4960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A Guide to Setting up a New Club">
            <a:extLst>
              <a:ext uri="{FF2B5EF4-FFF2-40B4-BE49-F238E27FC236}">
                <a16:creationId xmlns:a16="http://schemas.microsoft.com/office/drawing/2014/main" id="{D1EF0BFA-79DE-62F1-ECEE-D4F74B9B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1" y="4919981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60863-B513-F5CB-D812-9C50BE8C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More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6A033-3E35-B902-3D9A-89440365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0" r="4007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4F7A53-37DD-83A4-724E-156A700D8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26456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A Guide to Setting up a New Club">
            <a:extLst>
              <a:ext uri="{FF2B5EF4-FFF2-40B4-BE49-F238E27FC236}">
                <a16:creationId xmlns:a16="http://schemas.microsoft.com/office/drawing/2014/main" id="{A8D81946-0073-02B6-7B70-22541637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799" y="265110"/>
            <a:ext cx="29337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8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10278</TotalTime>
  <Words>244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Office Theme</vt:lpstr>
      <vt:lpstr>Run Archery</vt:lpstr>
      <vt:lpstr>On Your Marks, Set, Go…..</vt:lpstr>
      <vt:lpstr>Sprint Event (Sprint….               )</vt:lpstr>
      <vt:lpstr>Individual 4k Event</vt:lpstr>
      <vt:lpstr>Targets – Hit/Miss format</vt:lpstr>
      <vt:lpstr>PowerPoint Presentation</vt:lpstr>
      <vt:lpstr>Equipment</vt:lpstr>
      <vt:lpstr>What do you do as the judge?</vt:lpstr>
      <vt:lpstr>More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Archery</dc:title>
  <dc:creator>Hannah Brown</dc:creator>
  <cp:lastModifiedBy>Hannah Brown</cp:lastModifiedBy>
  <cp:revision>3</cp:revision>
  <dcterms:created xsi:type="dcterms:W3CDTF">2023-02-22T11:58:29Z</dcterms:created>
  <dcterms:modified xsi:type="dcterms:W3CDTF">2023-03-01T15:17:26Z</dcterms:modified>
</cp:coreProperties>
</file>